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1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14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28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66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4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0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97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30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3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03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EF436-72C1-4E1D-9F9B-1956959BC9F8}" type="datetimeFigureOut">
              <a:rPr lang="en-US" smtClean="0"/>
              <a:t>5/2/2019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80106-01DD-4132-B25C-8FA896D9F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2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healthychildren.org/english/ages-stages/gradeschool/school/pages/7-myths-facts-bilingual-children-learning-language.aspx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bilingualkidspot.com/2018/03/28/why-bilingual-kids-smarter-languages/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6464" y="430180"/>
            <a:ext cx="10515600" cy="341498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Bilingualism at Early Development Phase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bilingualism in childre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367" y="3983127"/>
            <a:ext cx="4162638" cy="235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769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research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There are limited sources that contain bilingualism information, especially about childhood development.</a:t>
            </a:r>
          </a:p>
          <a:p>
            <a:r>
              <a:rPr lang="en-US" dirty="0" smtClean="0"/>
              <a:t>Due to the emerging issues in globalization, there is a need for researching more on the topic.</a:t>
            </a:r>
          </a:p>
          <a:p>
            <a:r>
              <a:rPr lang="en-US" dirty="0" smtClean="0"/>
              <a:t>Responding to the raising concerns about the effects of bilingualism has been problematic due to culture and community diversity.</a:t>
            </a:r>
          </a:p>
          <a:p>
            <a:r>
              <a:rPr lang="en-US" dirty="0" smtClean="0"/>
              <a:t>Researchers should use the little information from the records to continue with the study of the matter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Shin, 2017)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pending questions and arguments related to bilingualism will be responded to when adequate information is obtained.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275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 will be comprised of children from a typical American school.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population will include monolingual, bilingual and trilingual children.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Interviewing will be the major procedure for obtaining information.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 participant will have ten sessions of the interview.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children involved will not be overworked due to their tender age.</a:t>
            </a:r>
          </a:p>
        </p:txBody>
      </p:sp>
    </p:spTree>
    <p:extLst>
      <p:ext uri="{BB962C8B-B14F-4D97-AF65-F5344CB8AC3E}">
        <p14:creationId xmlns:p14="http://schemas.microsoft.com/office/powerpoint/2010/main" val="457676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51" y="-455215"/>
            <a:ext cx="3932237" cy="16002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Projected results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a relationship between bilingualism and brain development.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expected that children with the ability to speak more than one language perform well in academics.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expected that bilingual students are intellectually developed (Jernigan, 2015).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language fluency test will show that bilingual children will be fluent in their native language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Wallner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2016).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MRI results will show that the brain structures of bilingual students are more developed.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bilingualism children are intelligent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282031"/>
            <a:ext cx="3955020" cy="279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670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Influence of results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proposed research will provide theoretical and practical knowledge on the effect of bilingualism in children development.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Depending on the expected results, the research will prove that bilingual children have high brain development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Grosjean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2012).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findings of the research will help parents and teachers to stop misinterpretation and believing in myths.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perceived arguments, the ability of a child to process two languages is a sign of intelligence (Byers &amp; Williams, 2013).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indicating that bilingual students are brilliant does not mean that monolingual children have slow brain development (Merino, 2016).</a:t>
            </a:r>
          </a:p>
        </p:txBody>
      </p:sp>
    </p:spTree>
    <p:extLst>
      <p:ext uri="{BB962C8B-B14F-4D97-AF65-F5344CB8AC3E}">
        <p14:creationId xmlns:p14="http://schemas.microsoft.com/office/powerpoint/2010/main" val="3706909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714149" cy="4626690"/>
          </a:xfrm>
        </p:spPr>
        <p:txBody>
          <a:bodyPr>
            <a:normAutofit fontScale="925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Grosjean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(2012). Bilinguals in the United States.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Psychology Today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Jernigan, C. (2015).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language learning: learn another language, raise bilingual children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(Vol. 19). Multilingual Matters.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Merino, N. (Ed.). (2016).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Bilingual education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Greenhaven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Publishing LLC.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Shin, S. J. (2017).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Bilingualism in schools and society: Language, identity, and policy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Routledge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Wallner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(2016). The effects of bilingualism on language development of children.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Byers-Heinlein, K., &amp; Lew-Williams, C. (2013). Bilingualism in the early years: What the science says. 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landscapes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95.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303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370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Effects of Bilingualism at Early Development Phase in Children student’s Name Institution </vt:lpstr>
      <vt:lpstr>Background research</vt:lpstr>
      <vt:lpstr>Methods</vt:lpstr>
      <vt:lpstr>Projected results</vt:lpstr>
      <vt:lpstr>Influence of results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Effects of Bilingualism at Early Development Phase in Children</dc:title>
  <dc:creator>Windows User</dc:creator>
  <cp:lastModifiedBy>Windows User</cp:lastModifiedBy>
  <cp:revision>10</cp:revision>
  <dcterms:created xsi:type="dcterms:W3CDTF">2019-05-01T19:45:47Z</dcterms:created>
  <dcterms:modified xsi:type="dcterms:W3CDTF">2019-05-02T02:36:06Z</dcterms:modified>
</cp:coreProperties>
</file>